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B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1097280"/>
            <a:ext cx="3200400" cy="3200400"/>
          </a:xfrm>
          <a:prstGeom prst="ellipse">
            <a:avLst/>
          </a:prstGeom>
          <a:solidFill>
            <a:srgbClr val="1A56B0">
              <a:alpha val="40000"/>
            </a:srgbClr>
          </a:solidFill>
          <a:ln w="12700">
            <a:solidFill>
              <a:srgbClr val="1A56B0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0" y="2926080"/>
            <a:ext cx="1828800" cy="1828800"/>
          </a:xfrm>
          <a:prstGeom prst="ellipse">
            <a:avLst/>
          </a:prstGeom>
          <a:solidFill>
            <a:srgbClr val="00B4D8">
              <a:alpha val="30000"/>
            </a:srgbClr>
          </a:solidFill>
          <a:ln w="12700">
            <a:solidFill>
              <a:srgbClr val="00B4D8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371600"/>
            <a:ext cx="109728" cy="237744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141732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María Pérez Cruz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320040" y="224028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Consultora y Formadora de Equipos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320040" y="2834640"/>
            <a:ext cx="2926080" cy="41148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83464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SKILLS PARA EMPRESAS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0040" y="342900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8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Ayudo a las personas de tu equipo a trabajar mejor juntas,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A8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resolviendo los conflictos que frenan el rendimiento de tu empresa.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0040" y="44805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Especialista en PYMES sin departamento de RRHH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132320" y="1097280"/>
            <a:ext cx="1645920" cy="1645920"/>
          </a:xfrm>
          <a:prstGeom prst="ellipse">
            <a:avLst/>
          </a:prstGeom>
          <a:solidFill>
            <a:srgbClr val="3B8FD4">
              <a:alpha val="70000"/>
            </a:srgbClr>
          </a:solidFill>
          <a:ln w="25400">
            <a:solidFill>
              <a:srgbClr val="00B4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0" y="1097280"/>
            <a:ext cx="1645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000000"/>
                </a:solidFill>
              </a:rPr>
              <a:t>👤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2B6E"/>
          </a:solidFill>
          <a:ln w="12700">
            <a:solidFill>
              <a:srgbClr val="0D2B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problemas resuelvo en tu equipo?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109728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A56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Situaciones frecuentes en equipos de PYMES que no tienen RRHH: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64592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E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645920"/>
            <a:ext cx="64008" cy="749808"/>
          </a:xfrm>
          <a:prstGeom prst="rect">
            <a:avLst/>
          </a:prstGeom>
          <a:solidFill>
            <a:srgbClr val="3B8FD4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645920"/>
            <a:ext cx="640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😤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97280" y="1709928"/>
            <a:ext cx="3246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Conflictos personales que paralizan el trabajo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64592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E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645920"/>
            <a:ext cx="64008" cy="749808"/>
          </a:xfrm>
          <a:prstGeom prst="rect">
            <a:avLst/>
          </a:prstGeom>
          <a:solidFill>
            <a:srgbClr val="3B8FD4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92040" y="1645920"/>
            <a:ext cx="640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🗣️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577840" y="1709928"/>
            <a:ext cx="3246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Comunicación deficiente y malentendidos continuos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74320" y="26060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E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74320" y="2606040"/>
            <a:ext cx="64008" cy="749808"/>
          </a:xfrm>
          <a:prstGeom prst="rect">
            <a:avLst/>
          </a:prstGeom>
          <a:solidFill>
            <a:srgbClr val="3B8FD4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2606040"/>
            <a:ext cx="640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😶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097280" y="2670048"/>
            <a:ext cx="3246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Falta de cohesión: "cada uno va a lo suyo"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754880" y="26060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E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2606040"/>
            <a:ext cx="64008" cy="749808"/>
          </a:xfrm>
          <a:prstGeom prst="rect">
            <a:avLst/>
          </a:prstGeom>
          <a:solidFill>
            <a:srgbClr val="3B8FD4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92040" y="2606040"/>
            <a:ext cx="640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📉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577840" y="2670048"/>
            <a:ext cx="3246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Bajo rendimiento y desmotivación del equipo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274320" y="356616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E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74320" y="3566160"/>
            <a:ext cx="64008" cy="749808"/>
          </a:xfrm>
          <a:prstGeom prst="rect">
            <a:avLst/>
          </a:prstGeom>
          <a:solidFill>
            <a:srgbClr val="3B8FD4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1480" y="3566160"/>
            <a:ext cx="640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👑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1097280" y="3630168"/>
            <a:ext cx="3246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Liderazgo débil o estilos de gestión inadecuados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754880" y="356616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EFF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0" y="3566160"/>
            <a:ext cx="64008" cy="749808"/>
          </a:xfrm>
          <a:prstGeom prst="rect">
            <a:avLst/>
          </a:prstGeom>
          <a:solidFill>
            <a:srgbClr val="3B8FD4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3566160"/>
            <a:ext cx="640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🏃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5577840" y="3630168"/>
            <a:ext cx="3246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rotación y absentismo por mal clima laboral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6B0"/>
          </a:solidFill>
          <a:ln w="12700">
            <a:solidFill>
              <a:srgbClr val="1A56B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 método de trabajo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8595360" cy="914400"/>
          </a:xfrm>
          <a:prstGeom prst="rect">
            <a:avLst/>
          </a:prstGeom>
          <a:solidFill>
            <a:srgbClr val="0D2B6E"/>
          </a:solidFill>
          <a:ln w="12700">
            <a:solidFill>
              <a:srgbClr val="0D2B6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1143000"/>
            <a:ext cx="64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DIAGNÓSTICO INICIAL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05840" y="1536192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del equipo, entrevistas y observación para identificar los focos de mejora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4320" y="2240280"/>
            <a:ext cx="8595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56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INTERVENCIÓN: Las 2 palancas clave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74320" y="2743200"/>
            <a:ext cx="4160520" cy="1691640"/>
          </a:xfrm>
          <a:prstGeom prst="rect">
            <a:avLst/>
          </a:prstGeom>
          <a:solidFill>
            <a:srgbClr val="0D2B6E"/>
          </a:solidFill>
          <a:ln w="12700">
            <a:solidFill>
              <a:srgbClr val="0D2B6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2743200"/>
            <a:ext cx="4160520" cy="9144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27889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  COMUNICACIÓN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11480" y="3291840"/>
            <a:ext cx="3840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Escucha activa y asertividad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Feedback constructivo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Gestión de conflictos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Reuniones eficaces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709160" y="2743200"/>
            <a:ext cx="4160520" cy="1691640"/>
          </a:xfrm>
          <a:prstGeom prst="rect">
            <a:avLst/>
          </a:prstGeom>
          <a:solidFill>
            <a:srgbClr val="1A56B0"/>
          </a:solidFill>
          <a:ln w="12700">
            <a:solidFill>
              <a:srgbClr val="1A56B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09160" y="2743200"/>
            <a:ext cx="4160520" cy="9144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46320" y="27889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  INTELIGENCIA EMOCIONAL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846320" y="3291840"/>
            <a:ext cx="3840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Autoconocimiento y autogestión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Empatía y habilidades sociales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Regulación emocional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Motivación intrínseca del equipo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4572000"/>
            <a:ext cx="8595360" cy="365760"/>
          </a:xfrm>
          <a:prstGeom prst="rect">
            <a:avLst/>
          </a:prstGeom>
          <a:solidFill>
            <a:srgbClr val="C8DEFF"/>
          </a:solidFill>
          <a:ln w="12700">
            <a:solidFill>
              <a:srgbClr val="C8DE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457200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D2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 Dirigido especialmente a PYMES y empresas sin departamento de RRHH que necesitan apoyo externo especializado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2B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Resultados reales para tu empresa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avalados por estudios internacionales sobre formación en soft skills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261872"/>
            <a:ext cx="1965960" cy="2148840"/>
          </a:xfrm>
          <a:prstGeom prst="rect">
            <a:avLst/>
          </a:prstGeom>
          <a:solidFill>
            <a:srgbClr val="1A56B0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261872"/>
            <a:ext cx="196596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132588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+25%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274320" y="210312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Productividad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65760" y="2450592"/>
            <a:ext cx="1783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con alta IE son hasta un 25% más productivos (Harvard Business Review)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450592" y="1261872"/>
            <a:ext cx="1965960" cy="2148840"/>
          </a:xfrm>
          <a:prstGeom prst="rect">
            <a:avLst/>
          </a:prstGeom>
          <a:solidFill>
            <a:srgbClr val="1A56B0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50592" y="1261872"/>
            <a:ext cx="196596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50592" y="132588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-41%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2450592" y="210312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Absentismo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542032" y="2450592"/>
            <a:ext cx="1783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empresas con buen clima reducen el absentismo en un 41% (Gallup, 2023)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626864" y="1261872"/>
            <a:ext cx="1965960" cy="2148840"/>
          </a:xfrm>
          <a:prstGeom prst="rect">
            <a:avLst/>
          </a:prstGeom>
          <a:solidFill>
            <a:srgbClr val="1A56B0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26864" y="1261872"/>
            <a:ext cx="196596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26864" y="132588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+37%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4626864" y="210312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718304" y="2450592"/>
            <a:ext cx="1783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compañías con líderes empáticos mejoran sus resultados de ventas un 37%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803136" y="1261872"/>
            <a:ext cx="1965960" cy="2148840"/>
          </a:xfrm>
          <a:prstGeom prst="rect">
            <a:avLst/>
          </a:prstGeom>
          <a:solidFill>
            <a:srgbClr val="1A56B0"/>
          </a:solidFill>
          <a:ln w="12700">
            <a:solidFill>
              <a:srgbClr val="3B8FD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03136" y="1261872"/>
            <a:ext cx="196596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03136" y="132588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×4</a:t>
            </a:r>
            <a:endParaRPr lang="en-US" sz="3600" dirty="0"/>
          </a:p>
        </p:txBody>
      </p:sp>
      <p:sp>
        <p:nvSpPr>
          <p:cNvPr id="23" name="Text 21"/>
          <p:cNvSpPr/>
          <p:nvPr/>
        </p:nvSpPr>
        <p:spPr>
          <a:xfrm>
            <a:off x="6803136" y="210312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Retención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94576" y="2450592"/>
            <a:ext cx="17830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8D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empleados con buena comunicación tienen 4 veces más probabilidad de quedarse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65760" y="35478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mejora exactamente?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65760" y="3950208"/>
            <a:ext cx="4297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Mejor cohesión e identidad de equipo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937760" y="3950208"/>
            <a:ext cx="4297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Liderazgo más efectivo y consciente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65760" y="4343400"/>
            <a:ext cx="4297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Reducción de conflictos y bajas laborales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937760" y="4343400"/>
            <a:ext cx="4297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Mayor motivación y compromiso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2560320" y="4681728"/>
            <a:ext cx="4023360" cy="41148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560320" y="4681728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¿Hablamos? Tu primera consulta es gratuita.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Servicios de Formación en Soft Skills - Ana María Pérez Cruz</dc:title>
  <dc:subject>PptxGenJS Presentation</dc:subject>
  <dc:creator>PptxGenJS</dc:creator>
  <cp:lastModifiedBy>PptxGenJS</cp:lastModifiedBy>
  <cp:revision>1</cp:revision>
  <dcterms:created xsi:type="dcterms:W3CDTF">2026-06-01T16:28:19Z</dcterms:created>
  <dcterms:modified xsi:type="dcterms:W3CDTF">2026-06-01T16:28:19Z</dcterms:modified>
</cp:coreProperties>
</file>